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2A291-2FA0-4E57-AE4B-2329CAECFB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B262F1-49E6-4B8A-A38F-9F59680BE9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DFF69-06CF-42AE-8A5F-7E7AC5597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3A488-C2CF-4DED-8550-FFD373F36FEC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7C54D-D572-4B87-89B5-EB7E09DDF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2BC43-EB4A-4894-8EFD-C8B13585B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96C6F-BBC9-4455-91D7-E21DF973B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68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5F46E-C3E0-4810-BA01-855E39FFC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A63A17-E803-4452-80AA-0FBB847753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1498FE-98A3-4EE0-9C86-B7EA68CC9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3A488-C2CF-4DED-8550-FFD373F36FEC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6B5752-31B1-4CD6-888E-F9F660506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926320-B423-43AE-8E3D-7E1740513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96C6F-BBC9-4455-91D7-E21DF973B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54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567882-0C3C-4AF6-A525-8837960F3B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5084BB-AF8E-4AF1-9A37-1F24F9EE4D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AAADBC-2F41-4D2D-8645-5429A2EFD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3A488-C2CF-4DED-8550-FFD373F36FEC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5A965-99E7-4E12-9931-0B2E50565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6C7882-C5E3-4E2B-80FB-00C35C80C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96C6F-BBC9-4455-91D7-E21DF973B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320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AF8BC-1B17-46E8-AA51-20D6054AB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CF48F-7C14-44CF-98CF-2B40DBA43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36B21-54C2-4A12-8807-2B21E311C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3A488-C2CF-4DED-8550-FFD373F36FEC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8EBEB-3534-424E-9784-50848C022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09BAA4-E03D-4522-B712-4E851FB64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96C6F-BBC9-4455-91D7-E21DF973B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637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CA5FC-E8C1-4BC8-81A7-1C9770202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6B9A6B-42E0-483D-85AD-F14AF4FFF3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96AF8-056E-4D7A-8558-1312617DF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3A488-C2CF-4DED-8550-FFD373F36FEC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72F1D7-CBB1-489E-998A-8EA1AB1E3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92142-9E0E-4ED7-8085-0A5B02EF0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96C6F-BBC9-4455-91D7-E21DF973B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522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976D4-1636-40BC-BC12-2F9342234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4791F-2231-4249-94F8-421549C5A4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74FA55-75EF-4759-ACCB-8D5B5417BB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7DCDF7-8356-4FD0-A84B-1618C27C3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3A488-C2CF-4DED-8550-FFD373F36FEC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C7B507-1925-4083-9B0D-459FB86F1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BBBAC3-0C05-465F-A461-E1B82AF76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96C6F-BBC9-4455-91D7-E21DF973B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127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92E34-2F09-4620-BF3D-3B4317374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6AAA61-7F0F-41B6-B4DF-035EEC2AA2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02BAB9-FAE0-447F-882E-7724F96DDD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C00AC6-85C6-438C-AC72-A2BD70812D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9F094D-F9D9-4852-AC95-4E24216E22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9C71F3-BBBD-4A8E-A521-73FCEEC57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3A488-C2CF-4DED-8550-FFD373F36FEC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18D168-488D-48B0-AD83-D1046FE81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570DCF-42AC-4013-9E1F-EDE41FF26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96C6F-BBC9-4455-91D7-E21DF973B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592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F6BD7-EDA3-467A-960D-DB76E7839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8A545B-6686-4E5E-9990-B1B2B4354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3A488-C2CF-4DED-8550-FFD373F36FEC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652632-9C9F-4963-986A-BFF61F40C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64275D-148A-47BF-A2EE-193B40DEE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96C6F-BBC9-4455-91D7-E21DF973B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350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1F4049-6502-4582-B95E-D6A51A574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3A488-C2CF-4DED-8550-FFD373F36FEC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F870CA-81F5-4C5D-A550-DE2B33EF3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597020-1267-42C1-8008-2205E2A1B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96C6F-BBC9-4455-91D7-E21DF973B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064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0E757-BC2B-4E8D-A849-38652D507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171502-7A26-4D4F-9364-5C39CCE9C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760A65-BF36-4DBF-8474-CEB2E415B2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3AA912-2ADF-4E8D-BD5F-9CFDEEB6B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3A488-C2CF-4DED-8550-FFD373F36FEC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452400-172A-42B3-BEB7-0226E48EA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AE4084-64FE-470E-ADC7-160828252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96C6F-BBC9-4455-91D7-E21DF973B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642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FDFD7-573C-40DE-A75C-BFB9E6D53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6A20FC-824C-47D6-BD56-38DA445AB8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9A44D6-CB9A-43DC-A976-7FCE23FB3A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6DF2BE-FEA7-4CBB-A898-93FCFFDB1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3A488-C2CF-4DED-8550-FFD373F36FEC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4CB191-226D-46DF-9FC8-E91648CDB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D62394-D894-4BD8-8A02-5C5645A6B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96C6F-BBC9-4455-91D7-E21DF973B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520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32FD06-5FF9-432E-8D93-E89C85938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13F44E-E2ED-4E0D-929E-D1366AD2E5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0B464A-A522-43D5-B9AC-40B5B74AD5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43A488-C2CF-4DED-8550-FFD373F36FEC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19D566-1301-444A-82FB-6B6B923AAB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59A02-D0E4-4D8A-A1A8-ED72F8A6E2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596C6F-BBC9-4455-91D7-E21DF973B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374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0B080-E24C-4C57-A514-AD56E45FE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Bare Metal C Shell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71D58F-8BCD-45A8-9F5D-DA8B384A23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Kyle Spencer</a:t>
            </a:r>
          </a:p>
        </p:txBody>
      </p:sp>
    </p:spTree>
    <p:extLst>
      <p:ext uri="{BB962C8B-B14F-4D97-AF65-F5344CB8AC3E}">
        <p14:creationId xmlns:p14="http://schemas.microsoft.com/office/powerpoint/2010/main" val="2528208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6FAAB-BFCA-400F-8ADC-D417ED68F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Image: PCI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F8A342-2445-4908-93A1-5303622984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441" y="1910264"/>
            <a:ext cx="8183117" cy="4182059"/>
          </a:xfrm>
        </p:spPr>
      </p:pic>
    </p:spTree>
    <p:extLst>
      <p:ext uri="{BB962C8B-B14F-4D97-AF65-F5344CB8AC3E}">
        <p14:creationId xmlns:p14="http://schemas.microsoft.com/office/powerpoint/2010/main" val="16356588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A72C5ED-09B7-444D-925F-F325E3AE5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End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161C1CE-5F01-4A29-B982-A1F2A7389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GitHub link: https://github.com/kylecs/Kernel</a:t>
            </a:r>
          </a:p>
        </p:txBody>
      </p:sp>
    </p:spTree>
    <p:extLst>
      <p:ext uri="{BB962C8B-B14F-4D97-AF65-F5344CB8AC3E}">
        <p14:creationId xmlns:p14="http://schemas.microsoft.com/office/powerpoint/2010/main" val="3191439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2F722-697E-4698-8479-06B5DFB48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11883-2267-4466-9BEF-51673D092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bare metal program ( no OS ) for x86 systems</a:t>
            </a:r>
          </a:p>
          <a:p>
            <a:r>
              <a:rPr lang="en-US" dirty="0"/>
              <a:t>Runs either directly on hardware or in VM ( </a:t>
            </a:r>
            <a:r>
              <a:rPr lang="en-US" dirty="0" err="1"/>
              <a:t>qemu</a:t>
            </a:r>
            <a:r>
              <a:rPr lang="en-US" dirty="0"/>
              <a:t> )</a:t>
            </a:r>
          </a:p>
          <a:p>
            <a:r>
              <a:rPr lang="en-US" dirty="0"/>
              <a:t>Written in C with some assembly</a:t>
            </a:r>
          </a:p>
          <a:p>
            <a:r>
              <a:rPr lang="en-US" dirty="0"/>
              <a:t>Interacts with hardware directly ( standard IO instructions, memory mapped IO )</a:t>
            </a:r>
          </a:p>
          <a:p>
            <a:r>
              <a:rPr lang="en-US" dirty="0"/>
              <a:t>Ultimately implements a simple shell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518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685C6-0B5F-48BD-95B4-92874BD04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0CD749-B20C-4EE1-A7C9-5F9B30879C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311" y="1825625"/>
            <a:ext cx="7843378" cy="4351338"/>
          </a:xfrm>
        </p:spPr>
      </p:pic>
    </p:spTree>
    <p:extLst>
      <p:ext uri="{BB962C8B-B14F-4D97-AF65-F5344CB8AC3E}">
        <p14:creationId xmlns:p14="http://schemas.microsoft.com/office/powerpoint/2010/main" val="2533050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B0829-44C1-4BBB-A22F-A378B153A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7A9BC-0E27-4B5E-98D6-DCD6B0020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Interface for installing interrupt handlers</a:t>
            </a:r>
          </a:p>
          <a:p>
            <a:r>
              <a:rPr lang="en-US" dirty="0"/>
              <a:t>Drivers for the terminal and keyboard</a:t>
            </a:r>
          </a:p>
          <a:p>
            <a:r>
              <a:rPr lang="en-US" dirty="0"/>
              <a:t>String manipulation functions</a:t>
            </a:r>
          </a:p>
          <a:p>
            <a:r>
              <a:rPr lang="en-US" dirty="0"/>
              <a:t>PCI driver</a:t>
            </a:r>
          </a:p>
        </p:txBody>
      </p:sp>
    </p:spTree>
    <p:extLst>
      <p:ext uri="{BB962C8B-B14F-4D97-AF65-F5344CB8AC3E}">
        <p14:creationId xmlns:p14="http://schemas.microsoft.com/office/powerpoint/2010/main" val="1229434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262AE-5B61-47AC-B526-98A9E3E93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lifecycle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96198-9E1A-4B88-8224-65125A49A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Bootloader calls first assembly function</a:t>
            </a:r>
          </a:p>
          <a:p>
            <a:r>
              <a:rPr lang="en-US" dirty="0"/>
              <a:t>Setup stack from assembly</a:t>
            </a:r>
          </a:p>
          <a:p>
            <a:r>
              <a:rPr lang="en-US" dirty="0"/>
              <a:t>Call main C function</a:t>
            </a:r>
          </a:p>
          <a:p>
            <a:r>
              <a:rPr lang="en-US" dirty="0"/>
              <a:t>Setup terminal</a:t>
            </a:r>
          </a:p>
          <a:p>
            <a:r>
              <a:rPr lang="en-US" dirty="0"/>
              <a:t>Setup IDT and GDT</a:t>
            </a:r>
          </a:p>
          <a:p>
            <a:r>
              <a:rPr lang="en-US" dirty="0"/>
              <a:t>Install keyboard driver</a:t>
            </a:r>
          </a:p>
          <a:p>
            <a:r>
              <a:rPr lang="en-US" dirty="0"/>
              <a:t>Register shell commands</a:t>
            </a:r>
          </a:p>
          <a:p>
            <a:r>
              <a:rPr lang="en-US" dirty="0"/>
              <a:t>Loop forever and wait for interrupts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526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BCD25-8975-4F2E-832B-DB9410233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B6A76-E274-45F7-BF9B-E2B36C5AE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standard debuggers ( because it runs alone in VM )</a:t>
            </a:r>
          </a:p>
          <a:p>
            <a:r>
              <a:rPr lang="en-US" dirty="0"/>
              <a:t>Trial and error to get terminal working</a:t>
            </a:r>
          </a:p>
          <a:p>
            <a:r>
              <a:rPr lang="en-US" dirty="0"/>
              <a:t>Then print debug data on terminal</a:t>
            </a:r>
          </a:p>
          <a:p>
            <a:r>
              <a:rPr lang="en-US" dirty="0"/>
              <a:t>Used </a:t>
            </a:r>
            <a:r>
              <a:rPr lang="en-US" dirty="0" err="1"/>
              <a:t>bochs</a:t>
            </a:r>
            <a:r>
              <a:rPr lang="en-US" dirty="0"/>
              <a:t> VM to get memory dumps to analyze ( useful for IDT debugging)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05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40CF5-FB9A-49D3-AEBD-030A33BAC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when I type a command?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523A4-3008-42D2-8D87-8BDB9F001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Keyboard driver handles interrupts, extracts characters, passes them to shell</a:t>
            </a:r>
          </a:p>
          <a:p>
            <a:r>
              <a:rPr lang="en-US" dirty="0"/>
              <a:t>Shell looks up command handler, calls it</a:t>
            </a:r>
          </a:p>
          <a:p>
            <a:r>
              <a:rPr lang="en-US" dirty="0"/>
              <a:t>Custom command code executes</a:t>
            </a:r>
          </a:p>
          <a:p>
            <a:r>
              <a:rPr lang="en-US" dirty="0"/>
              <a:t>Terminal driver is called to show output</a:t>
            </a:r>
          </a:p>
          <a:p>
            <a:r>
              <a:rPr lang="en-US" dirty="0"/>
              <a:t>Output is converted to string if applicable</a:t>
            </a:r>
          </a:p>
          <a:p>
            <a:r>
              <a:rPr lang="en-US" dirty="0"/>
              <a:t>String is encoded for display adapter</a:t>
            </a:r>
          </a:p>
          <a:p>
            <a:r>
              <a:rPr lang="en-US" dirty="0"/>
              <a:t>Encoded screen data is places in the memory region mapped to </a:t>
            </a:r>
            <a:r>
              <a:rPr lang="en-US"/>
              <a:t>the display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609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71BA9-4B03-4C2B-9439-6F1DB7C76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Image: Right after startup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1EB357-0A39-48AF-9C9F-B09BE2B666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3968" y="1886449"/>
            <a:ext cx="8164064" cy="4229690"/>
          </a:xfrm>
        </p:spPr>
      </p:pic>
    </p:spTree>
    <p:extLst>
      <p:ext uri="{BB962C8B-B14F-4D97-AF65-F5344CB8AC3E}">
        <p14:creationId xmlns:p14="http://schemas.microsoft.com/office/powerpoint/2010/main" val="22979995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486A5-0450-4852-859C-EC71AFDDB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Image: More color support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AB42C7-BB1A-4C34-8628-74A96B2325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625" y="3020082"/>
            <a:ext cx="8230749" cy="1962424"/>
          </a:xfrm>
        </p:spPr>
      </p:pic>
    </p:spTree>
    <p:extLst>
      <p:ext uri="{BB962C8B-B14F-4D97-AF65-F5344CB8AC3E}">
        <p14:creationId xmlns:p14="http://schemas.microsoft.com/office/powerpoint/2010/main" val="4208753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241</Words>
  <Application>Microsoft Office PowerPoint</Application>
  <PresentationFormat>Widescreen</PresentationFormat>
  <Paragraphs>41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Bare Metal C Shell</vt:lpstr>
      <vt:lpstr>What is it?</vt:lpstr>
      <vt:lpstr>Demo</vt:lpstr>
      <vt:lpstr>Components</vt:lpstr>
      <vt:lpstr>Program lifecycle</vt:lpstr>
      <vt:lpstr>Debugging Process</vt:lpstr>
      <vt:lpstr>What happens when I type a command?</vt:lpstr>
      <vt:lpstr>Image: Right after startup</vt:lpstr>
      <vt:lpstr>Image: More color support</vt:lpstr>
      <vt:lpstr>Image: PCI Data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TODO: Title</dc:title>
  <dc:creator>Kyle Spencer</dc:creator>
  <cp:lastModifiedBy>Kyle Spencer</cp:lastModifiedBy>
  <cp:revision>9</cp:revision>
  <dcterms:created xsi:type="dcterms:W3CDTF">2017-11-24T03:55:03Z</dcterms:created>
  <dcterms:modified xsi:type="dcterms:W3CDTF">2017-11-29T05:02:50Z</dcterms:modified>
</cp:coreProperties>
</file>

<file path=docProps/thumbnail.jpeg>
</file>